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75"/>
  </p:notesMasterIdLst>
  <p:handoutMasterIdLst>
    <p:handoutMasterId r:id="rId76"/>
  </p:handoutMasterIdLst>
  <p:sldIdLst>
    <p:sldId id="346" r:id="rId2"/>
    <p:sldId id="336" r:id="rId3"/>
    <p:sldId id="341" r:id="rId4"/>
    <p:sldId id="333" r:id="rId5"/>
    <p:sldId id="342" r:id="rId6"/>
    <p:sldId id="343" r:id="rId7"/>
    <p:sldId id="345" r:id="rId8"/>
    <p:sldId id="413" r:id="rId9"/>
    <p:sldId id="414" r:id="rId10"/>
    <p:sldId id="344" r:id="rId11"/>
    <p:sldId id="354" r:id="rId12"/>
    <p:sldId id="347" r:id="rId13"/>
    <p:sldId id="348" r:id="rId14"/>
    <p:sldId id="356" r:id="rId15"/>
    <p:sldId id="353" r:id="rId16"/>
    <p:sldId id="350" r:id="rId17"/>
    <p:sldId id="351" r:id="rId18"/>
    <p:sldId id="352" r:id="rId19"/>
    <p:sldId id="357" r:id="rId20"/>
    <p:sldId id="362" r:id="rId21"/>
    <p:sldId id="359" r:id="rId22"/>
    <p:sldId id="425" r:id="rId23"/>
    <p:sldId id="358" r:id="rId24"/>
    <p:sldId id="426" r:id="rId25"/>
    <p:sldId id="361" r:id="rId26"/>
    <p:sldId id="367" r:id="rId27"/>
    <p:sldId id="365" r:id="rId28"/>
    <p:sldId id="369" r:id="rId29"/>
    <p:sldId id="370" r:id="rId30"/>
    <p:sldId id="371" r:id="rId31"/>
    <p:sldId id="366" r:id="rId32"/>
    <p:sldId id="412" r:id="rId33"/>
    <p:sldId id="427" r:id="rId34"/>
    <p:sldId id="428" r:id="rId35"/>
    <p:sldId id="372" r:id="rId36"/>
    <p:sldId id="406" r:id="rId37"/>
    <p:sldId id="373" r:id="rId38"/>
    <p:sldId id="409" r:id="rId39"/>
    <p:sldId id="379" r:id="rId40"/>
    <p:sldId id="408" r:id="rId41"/>
    <p:sldId id="374" r:id="rId42"/>
    <p:sldId id="376" r:id="rId43"/>
    <p:sldId id="378" r:id="rId44"/>
    <p:sldId id="375" r:id="rId45"/>
    <p:sldId id="407" r:id="rId46"/>
    <p:sldId id="380" r:id="rId47"/>
    <p:sldId id="389" r:id="rId48"/>
    <p:sldId id="390" r:id="rId49"/>
    <p:sldId id="385" r:id="rId50"/>
    <p:sldId id="386" r:id="rId51"/>
    <p:sldId id="387" r:id="rId52"/>
    <p:sldId id="424" r:id="rId53"/>
    <p:sldId id="415" r:id="rId54"/>
    <p:sldId id="416" r:id="rId55"/>
    <p:sldId id="417" r:id="rId56"/>
    <p:sldId id="388" r:id="rId57"/>
    <p:sldId id="391" r:id="rId58"/>
    <p:sldId id="392" r:id="rId59"/>
    <p:sldId id="397" r:id="rId60"/>
    <p:sldId id="393" r:id="rId61"/>
    <p:sldId id="396" r:id="rId62"/>
    <p:sldId id="381" r:id="rId63"/>
    <p:sldId id="394" r:id="rId64"/>
    <p:sldId id="395" r:id="rId65"/>
    <p:sldId id="398" r:id="rId66"/>
    <p:sldId id="399" r:id="rId67"/>
    <p:sldId id="382" r:id="rId68"/>
    <p:sldId id="403" r:id="rId69"/>
    <p:sldId id="402" r:id="rId70"/>
    <p:sldId id="404" r:id="rId71"/>
    <p:sldId id="405" r:id="rId72"/>
    <p:sldId id="355" r:id="rId73"/>
    <p:sldId id="349" r:id="rId74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3" autoAdjust="0"/>
    <p:restoredTop sz="96494" autoAdjust="0"/>
  </p:normalViewPr>
  <p:slideViewPr>
    <p:cSldViewPr snapToGrid="0" snapToObjects="1">
      <p:cViewPr varScale="1">
        <p:scale>
          <a:sx n="90" d="100"/>
          <a:sy n="90" d="100"/>
        </p:scale>
        <p:origin x="-690" y="-108"/>
      </p:cViewPr>
      <p:guideLst>
        <p:guide orient="horz" pos="124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3/23/2016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19" y="938200"/>
            <a:ext cx="5485911" cy="560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729" r="1"/>
          <a:stretch/>
        </p:blipFill>
        <p:spPr>
          <a:xfrm>
            <a:off x="1717040" y="1229360"/>
            <a:ext cx="8776442" cy="49338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504" r="6060" b="5380"/>
          <a:stretch/>
        </p:blipFill>
        <p:spPr>
          <a:xfrm>
            <a:off x="1595120" y="1183470"/>
            <a:ext cx="9105661" cy="51284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644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5273" r="20101" b="4642"/>
          <a:stretch/>
        </p:blipFill>
        <p:spPr>
          <a:xfrm>
            <a:off x="2976880" y="1209041"/>
            <a:ext cx="6207527" cy="50153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926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63160" y="967560"/>
            <a:ext cx="7291213" cy="54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6530" y="971721"/>
            <a:ext cx="7134447" cy="53717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01972" y="1556029"/>
            <a:ext cx="2231640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71061" y="995507"/>
            <a:ext cx="7230139" cy="54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27394" y="1502866"/>
            <a:ext cx="2240639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96319" y="935659"/>
            <a:ext cx="7502580" cy="5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5937" y="946485"/>
            <a:ext cx="7425570" cy="55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888875" y="1417805"/>
            <a:ext cx="2257920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44" y="987425"/>
            <a:ext cx="6173345" cy="555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858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3"/>
            <a:ext cx="7308056" cy="549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748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679573"/>
              </p:ext>
            </p:extLst>
          </p:nvPr>
        </p:nvGraphicFramePr>
        <p:xfrm>
          <a:off x="264913" y="1639223"/>
          <a:ext cx="11607922" cy="3026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24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Insumos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Cadastra, edita e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visualiza os produtos para consumo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17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119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69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6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369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757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042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6692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1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7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6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8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0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1944</Words>
  <Application>Microsoft Office PowerPoint</Application>
  <PresentationFormat>Personalizar</PresentationFormat>
  <Paragraphs>431</Paragraphs>
  <Slides>73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2016-03-23T21:36:37Z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